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3" r:id="rId6"/>
    <p:sldId id="265" r:id="rId7"/>
    <p:sldId id="282" r:id="rId8"/>
    <p:sldId id="266" r:id="rId9"/>
    <p:sldId id="259" r:id="rId10"/>
    <p:sldId id="267" r:id="rId11"/>
    <p:sldId id="268" r:id="rId12"/>
    <p:sldId id="269" r:id="rId13"/>
    <p:sldId id="271" r:id="rId14"/>
    <p:sldId id="260" r:id="rId15"/>
    <p:sldId id="270" r:id="rId16"/>
    <p:sldId id="272" r:id="rId17"/>
    <p:sldId id="273" r:id="rId18"/>
    <p:sldId id="261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6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3" d="100"/>
          <a:sy n="103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B173-3263-FB4E-8478-F0BBF7558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0829E-5D43-EB45-840A-98D3AF6A3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199C3-F740-DF44-9FFC-2C5EBB31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9BF6-5934-9A40-98D6-9106FDD65395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8E90C-ED27-1146-83B5-1EE9226A6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0A84C-96D8-834D-B290-4A6AC4F5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42F28-7B92-534A-A76C-70F03AF2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A989-591B-D949-A5BF-FE389B9B0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838FD3-B7E2-D944-8881-C5D44C618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4A467-8249-234D-ADA0-13FD8F5F6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9BF6-5934-9A40-98D6-9106FDD65395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8AA94-316A-4443-855A-898681B60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A1BA3-34F2-7A41-8649-25699C72B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42F28-7B92-534A-A76C-70F03AF2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9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AADD0D-3532-7646-8626-6639BD4D2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1BBE1-3EF4-714B-B780-0FEEE394B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E771E-8C9D-784E-ADD5-82B745CE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9BF6-5934-9A40-98D6-9106FDD65395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C4619-5D65-A743-8873-2DD6ED4EE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0CA73-2514-7843-8CEB-9BA541AB9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42F28-7B92-534A-A76C-70F03AF2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84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5459-36E4-D146-AE27-1377045C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25519-B997-E444-8D6A-AB484CDBF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63C79-91F1-1441-91EF-EEFEE4C71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9BF6-5934-9A40-98D6-9106FDD65395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865F3-759E-A645-8D02-EB3B6150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900B0-1D07-E14C-9F2F-136202073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42F28-7B92-534A-A76C-70F03AF2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7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556E-B639-C74A-8E56-60151418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1CFD6-039A-C940-B0E1-6A0B10D41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53AA0-930F-3C48-B462-101206F1E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9BF6-5934-9A40-98D6-9106FDD65395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CB20D-AE8A-304F-B247-6497D3E24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EEAC9-927C-454B-9E73-55FC6920E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42F28-7B92-534A-A76C-70F03AF2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2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08904-B41D-7342-B0FD-A5CDEECC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4F10-819F-5646-8E06-8D98A615EB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01FAC-009D-0B44-BFE9-14A4E0B4C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A7557-CD39-E442-964A-6A65F94C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9BF6-5934-9A40-98D6-9106FDD65395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88AD6-BD95-0541-9A5C-B9669FD62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87BB0-492E-3B48-893E-13CF9619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42F28-7B92-534A-A76C-70F03AF2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60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7A06-83FD-4645-A3AA-666BA336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38534-5AF3-4A47-8EEF-7AC8772F2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64361-4213-5344-8593-AAEC53264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FFDE6B-FC74-5B4D-9D87-B398960C0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B18D90-1AA4-F046-9F0F-4D224485C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865931-2CE1-DE45-BB41-2E3D68998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9BF6-5934-9A40-98D6-9106FDD65395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937E7F-A1CB-6C4B-ACE1-E4E3934D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8B3A35-169C-0D4A-B117-553F13AF5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42F28-7B92-534A-A76C-70F03AF2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16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1A98C-DA0F-E248-ACF5-10B9A93F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F8BFD-7970-BC4F-B1B6-4C6E72F3E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9BF6-5934-9A40-98D6-9106FDD65395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949BD-E68D-F042-847B-D7ECA1FBE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BF84D-A231-7443-8A9F-CF41EF55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42F28-7B92-534A-A76C-70F03AF2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7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2447E-0FDF-AF4B-ACD3-833BBD678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9BF6-5934-9A40-98D6-9106FDD65395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A3C85-56CC-B344-91F0-0D5AFD4D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FA937-A3A4-FD47-ADB0-FD7C4844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42F28-7B92-534A-A76C-70F03AF2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92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E86CC-FE6F-2948-8625-1A02CCF9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38D86-87EA-064F-828F-04BE402E7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30449-B1CD-F04D-B2FD-C5710FFED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48BBB-270F-0341-862C-4656623CF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9BF6-5934-9A40-98D6-9106FDD65395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454D0-7B7D-C04D-A56C-B3D650EF0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1129C-5A07-3047-97F8-5E6F5D6F4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42F28-7B92-534A-A76C-70F03AF2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1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12F4-A868-2241-839C-8E50A0B06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11B8C4-98EA-0C46-98EC-94F47C772E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8EB45-467C-CA4A-AFC7-88FF5C0B3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DD19F-A73E-E74C-B88E-1A5878115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9BF6-5934-9A40-98D6-9106FDD65395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E6F82-B213-1F47-BCF5-393C86C59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D4845-06A6-1A48-BE5C-4ED5D8EB4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42F28-7B92-534A-A76C-70F03AF2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74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DEA924-392E-E849-B28C-F283395D1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EC2E9-2349-3245-8ACE-C4901150A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0A6BB-F293-FF41-99C1-6CBD426D4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69BF6-5934-9A40-98D6-9106FDD65395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49F65-0052-FF4B-9B84-D707697E8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0348-B725-184D-B793-AB600A4CC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42F28-7B92-534A-A76C-70F03AF2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76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F4DF95-F2DF-E34D-B529-16FF7933B108}"/>
              </a:ext>
            </a:extLst>
          </p:cNvPr>
          <p:cNvSpPr txBox="1"/>
          <p:nvPr/>
        </p:nvSpPr>
        <p:spPr>
          <a:xfrm>
            <a:off x="1692876" y="1989438"/>
            <a:ext cx="90945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Analysis of average time across sessions as a proxy for a student's genuine participation in the game</a:t>
            </a:r>
            <a:endParaRPr lang="en-US" sz="3200" b="1" dirty="0"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C50722-E028-C14B-9B9C-438EC749ACDE}"/>
              </a:ext>
            </a:extLst>
          </p:cNvPr>
          <p:cNvSpPr txBox="1"/>
          <p:nvPr/>
        </p:nvSpPr>
        <p:spPr>
          <a:xfrm>
            <a:off x="8199135" y="3667549"/>
            <a:ext cx="14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DataFest</a:t>
            </a:r>
            <a:r>
              <a:rPr lang="en-US" dirty="0">
                <a:latin typeface="Garamond" panose="02020404030301010803" pitchFamily="18" charset="0"/>
              </a:rPr>
              <a:t>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6A4218-B63F-8B4E-834E-A110E00B279C}"/>
              </a:ext>
            </a:extLst>
          </p:cNvPr>
          <p:cNvSpPr txBox="1"/>
          <p:nvPr/>
        </p:nvSpPr>
        <p:spPr>
          <a:xfrm>
            <a:off x="7479451" y="4329312"/>
            <a:ext cx="224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RJ </a:t>
            </a:r>
            <a:r>
              <a:rPr lang="en-US" dirty="0" err="1">
                <a:latin typeface="Garamond" panose="02020404030301010803" pitchFamily="18" charset="0"/>
              </a:rPr>
              <a:t>Krimetz</a:t>
            </a:r>
            <a:r>
              <a:rPr lang="en-US" dirty="0">
                <a:latin typeface="Garamond" panose="02020404030301010803" pitchFamily="18" charset="0"/>
              </a:rPr>
              <a:t>, Yoon Park</a:t>
            </a:r>
          </a:p>
        </p:txBody>
      </p:sp>
    </p:spTree>
    <p:extLst>
      <p:ext uri="{BB962C8B-B14F-4D97-AF65-F5344CB8AC3E}">
        <p14:creationId xmlns:p14="http://schemas.microsoft.com/office/powerpoint/2010/main" val="1835759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E9923EC-B72D-7D4B-9E2A-FBA93EAF4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0"/>
            <a:ext cx="1109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73FE08-77AF-D24C-B8BF-DD83F7FDB4A1}"/>
              </a:ext>
            </a:extLst>
          </p:cNvPr>
          <p:cNvSpPr txBox="1"/>
          <p:nvPr/>
        </p:nvSpPr>
        <p:spPr>
          <a:xfrm>
            <a:off x="10014122" y="88042"/>
            <a:ext cx="1918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Garamond" panose="02020404030301010803" pitchFamily="18" charset="0"/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393031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7C2F390-6D16-A64F-9D6E-14898DC8B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0"/>
            <a:ext cx="1109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96793-1900-5746-9D0A-0539D1479F16}"/>
              </a:ext>
            </a:extLst>
          </p:cNvPr>
          <p:cNvSpPr txBox="1"/>
          <p:nvPr/>
        </p:nvSpPr>
        <p:spPr>
          <a:xfrm>
            <a:off x="10014122" y="88042"/>
            <a:ext cx="1918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Garamond" panose="02020404030301010803" pitchFamily="18" charset="0"/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1204500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2C2D-6F7C-7E47-A313-AA188BDF3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0"/>
            <a:ext cx="1109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67A42-E8AA-774B-8C6F-936EE840A9D3}"/>
              </a:ext>
            </a:extLst>
          </p:cNvPr>
          <p:cNvSpPr txBox="1"/>
          <p:nvPr/>
        </p:nvSpPr>
        <p:spPr>
          <a:xfrm>
            <a:off x="10014122" y="88042"/>
            <a:ext cx="1918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Garamond" panose="02020404030301010803" pitchFamily="18" charset="0"/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053014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C35569-2184-0F47-BD3B-03B253954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06450"/>
            <a:ext cx="11734800" cy="5245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46B214-C1B2-0A45-84DA-F3EBC5701AC7}"/>
              </a:ext>
            </a:extLst>
          </p:cNvPr>
          <p:cNvSpPr txBox="1"/>
          <p:nvPr/>
        </p:nvSpPr>
        <p:spPr>
          <a:xfrm>
            <a:off x="10014122" y="88042"/>
            <a:ext cx="1918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Garamond" panose="02020404030301010803" pitchFamily="18" charset="0"/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666749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7784-02FD-0F4A-9618-EC36E458F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390" y="2375286"/>
            <a:ext cx="4995219" cy="132556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Garamond" panose="02020404030301010803" pitchFamily="18" charset="0"/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47038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F1E69D-9EC8-3942-B0CE-667F9BE8C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361950"/>
            <a:ext cx="11468100" cy="613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67961-7899-3E48-BEE0-7388B41821D1}"/>
              </a:ext>
            </a:extLst>
          </p:cNvPr>
          <p:cNvSpPr txBox="1"/>
          <p:nvPr/>
        </p:nvSpPr>
        <p:spPr>
          <a:xfrm>
            <a:off x="10285971" y="0"/>
            <a:ext cx="1675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Garamond" panose="02020404030301010803" pitchFamily="18" charset="0"/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1097478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81F5BD-BA70-1B4C-81FC-E1DF813AE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457200"/>
            <a:ext cx="11557000" cy="594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5C746F-66D2-864C-BE56-86AC2BA7109A}"/>
              </a:ext>
            </a:extLst>
          </p:cNvPr>
          <p:cNvSpPr txBox="1"/>
          <p:nvPr/>
        </p:nvSpPr>
        <p:spPr>
          <a:xfrm>
            <a:off x="10285971" y="0"/>
            <a:ext cx="1675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Garamond" panose="02020404030301010803" pitchFamily="18" charset="0"/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3937460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075C69-4274-F94C-9937-8F3B33996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49400"/>
            <a:ext cx="10934700" cy="375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F7B70E-9477-8A42-B5DB-C655EB52B11F}"/>
              </a:ext>
            </a:extLst>
          </p:cNvPr>
          <p:cNvSpPr txBox="1"/>
          <p:nvPr/>
        </p:nvSpPr>
        <p:spPr>
          <a:xfrm>
            <a:off x="10285971" y="0"/>
            <a:ext cx="1675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Garamond" panose="02020404030301010803" pitchFamily="18" charset="0"/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900104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0013-C363-AD4F-B6FE-F13598892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770" y="2103437"/>
            <a:ext cx="4612160" cy="132556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Garamond" panose="02020404030301010803" pitchFamily="18" charset="0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2615975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454818D-047C-EC49-B1AF-8444826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0"/>
            <a:ext cx="1109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571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69BF-DE4C-0545-BF06-08012DEA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924" y="2672148"/>
            <a:ext cx="4300152" cy="151370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Garamond" panose="02020404030301010803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26168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6C0F75-3214-A247-8BAF-23D90F882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78" y="825828"/>
            <a:ext cx="10096843" cy="58715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FED8CF-5851-0948-AC88-6B5BE6902976}"/>
              </a:ext>
            </a:extLst>
          </p:cNvPr>
          <p:cNvSpPr txBox="1"/>
          <p:nvPr/>
        </p:nvSpPr>
        <p:spPr>
          <a:xfrm>
            <a:off x="4971877" y="333632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unclean data</a:t>
            </a:r>
          </a:p>
        </p:txBody>
      </p:sp>
    </p:spTree>
    <p:extLst>
      <p:ext uri="{BB962C8B-B14F-4D97-AF65-F5344CB8AC3E}">
        <p14:creationId xmlns:p14="http://schemas.microsoft.com/office/powerpoint/2010/main" val="1242637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D81DF04-FA94-6648-A1B7-6AD5EA350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0"/>
            <a:ext cx="1109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566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C8C8EAB2-441D-BC4A-8955-3C2B9473E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0"/>
            <a:ext cx="1109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147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EE51-40A8-9A4F-95D5-0C8F430E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373" y="2801894"/>
            <a:ext cx="10919254" cy="1254211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Garamond" panose="02020404030301010803" pitchFamily="18" charset="0"/>
              </a:rPr>
              <a:t>Checking Statistical Significance</a:t>
            </a:r>
          </a:p>
        </p:txBody>
      </p:sp>
    </p:spTree>
    <p:extLst>
      <p:ext uri="{BB962C8B-B14F-4D97-AF65-F5344CB8AC3E}">
        <p14:creationId xmlns:p14="http://schemas.microsoft.com/office/powerpoint/2010/main" val="3492676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1D0F92-1EDB-3546-87F1-DEF8834A2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31850"/>
            <a:ext cx="117348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49F01D-8EEA-B146-AC58-295AF0F0F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065426"/>
            <a:ext cx="11709400" cy="299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F981E8-3D9C-D94B-AE1E-203C154A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3898556"/>
            <a:ext cx="117856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96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B3ED-F09B-174F-B33E-CCB1A828A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8637" y="442896"/>
            <a:ext cx="3514726" cy="132556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Garamond" panose="02020404030301010803" pitchFamily="18" charset="0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7C15D5-1AAC-40E3-A03C-330F9107350A}"/>
              </a:ext>
            </a:extLst>
          </p:cNvPr>
          <p:cNvSpPr txBox="1"/>
          <p:nvPr/>
        </p:nvSpPr>
        <p:spPr>
          <a:xfrm>
            <a:off x="289249" y="1922106"/>
            <a:ext cx="1172858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Students actively participate in the game play provided through the Play2Prevent platform, their scores on the Drug Resistance Survey improve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i="0" u="none" strike="noStrike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This implies that the platform is able to prevent at risk adolescents from participating in self-destructive behavior. </a:t>
            </a:r>
            <a:endParaRPr lang="en-US" sz="2800" dirty="0">
              <a:effectLst/>
              <a:latin typeface="Garamond" panose="020204040303010108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37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9EF9E4D-7F5A-B24F-ACD1-5546D202F788}"/>
              </a:ext>
            </a:extLst>
          </p:cNvPr>
          <p:cNvSpPr txBox="1">
            <a:spLocks/>
          </p:cNvSpPr>
          <p:nvPr/>
        </p:nvSpPr>
        <p:spPr>
          <a:xfrm>
            <a:off x="3342502" y="2672148"/>
            <a:ext cx="5506995" cy="1513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latin typeface="Garamond" panose="02020404030301010803" pitchFamily="18" charset="0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3815473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5FC562-C0FB-2E40-864A-E8C90C55E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0" y="877330"/>
            <a:ext cx="3336418" cy="5694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8F0F6D-8C50-5848-987E-FB9833E638F6}"/>
              </a:ext>
            </a:extLst>
          </p:cNvPr>
          <p:cNvSpPr txBox="1"/>
          <p:nvPr/>
        </p:nvSpPr>
        <p:spPr>
          <a:xfrm>
            <a:off x="226197" y="285750"/>
            <a:ext cx="53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Labelling each players whether they improved or not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3CBD2F-69C0-6D41-A6AA-321D0EC0C57D}"/>
              </a:ext>
            </a:extLst>
          </p:cNvPr>
          <p:cNvSpPr txBox="1"/>
          <p:nvPr/>
        </p:nvSpPr>
        <p:spPr>
          <a:xfrm>
            <a:off x="9964695" y="285750"/>
            <a:ext cx="1918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Garamond" panose="02020404030301010803" pitchFamily="18" charset="0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3505484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BDAC70-4C7E-D546-9C8D-C5A809052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09" y="717360"/>
            <a:ext cx="6846377" cy="6140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B898FE-B825-DA49-95F7-480B051DFCA6}"/>
              </a:ext>
            </a:extLst>
          </p:cNvPr>
          <p:cNvSpPr txBox="1"/>
          <p:nvPr/>
        </p:nvSpPr>
        <p:spPr>
          <a:xfrm>
            <a:off x="226197" y="285750"/>
            <a:ext cx="53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Labelling each players whether they improved or not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7D40E-4C7A-3043-BEED-6A120CDE5A4C}"/>
              </a:ext>
            </a:extLst>
          </p:cNvPr>
          <p:cNvSpPr txBox="1"/>
          <p:nvPr/>
        </p:nvSpPr>
        <p:spPr>
          <a:xfrm>
            <a:off x="9964695" y="285750"/>
            <a:ext cx="1918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Garamond" panose="02020404030301010803" pitchFamily="18" charset="0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3983358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E813A5-BFA6-B94A-8C02-A71D6B63B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31" y="858891"/>
            <a:ext cx="10434938" cy="554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2C1C14-5FD4-1246-B115-9B9346D61199}"/>
              </a:ext>
            </a:extLst>
          </p:cNvPr>
          <p:cNvSpPr txBox="1"/>
          <p:nvPr/>
        </p:nvSpPr>
        <p:spPr>
          <a:xfrm>
            <a:off x="226197" y="285750"/>
            <a:ext cx="5842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Calculating average time spent on session by each players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FAF2D-B387-2846-9251-C1EAF2D9B1A9}"/>
              </a:ext>
            </a:extLst>
          </p:cNvPr>
          <p:cNvSpPr txBox="1"/>
          <p:nvPr/>
        </p:nvSpPr>
        <p:spPr>
          <a:xfrm>
            <a:off x="9964695" y="285750"/>
            <a:ext cx="1918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Garamond" panose="02020404030301010803" pitchFamily="18" charset="0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1594640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248528-64BF-304B-96E4-1E1D88DA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416050"/>
            <a:ext cx="10896600" cy="4025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9F015-9B55-3C45-95A1-B132ABA618C3}"/>
              </a:ext>
            </a:extLst>
          </p:cNvPr>
          <p:cNvSpPr txBox="1"/>
          <p:nvPr/>
        </p:nvSpPr>
        <p:spPr>
          <a:xfrm>
            <a:off x="226197" y="285750"/>
            <a:ext cx="5842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Calculating average time spent on session by each players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D66FA-8FAF-1D49-B6BE-2B23B115CCC9}"/>
              </a:ext>
            </a:extLst>
          </p:cNvPr>
          <p:cNvSpPr txBox="1"/>
          <p:nvPr/>
        </p:nvSpPr>
        <p:spPr>
          <a:xfrm>
            <a:off x="9964695" y="285750"/>
            <a:ext cx="1918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Garamond" panose="02020404030301010803" pitchFamily="18" charset="0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25848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B629F4-F703-484F-B47F-EBCC78263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812800"/>
            <a:ext cx="11658600" cy="523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8B7848-C238-7B46-820C-5B1BAD5B0D90}"/>
              </a:ext>
            </a:extLst>
          </p:cNvPr>
          <p:cNvSpPr txBox="1"/>
          <p:nvPr/>
        </p:nvSpPr>
        <p:spPr>
          <a:xfrm>
            <a:off x="226197" y="285750"/>
            <a:ext cx="5842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Calculating average time spent on session by each players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32ADD-E72D-C547-994A-79A8C17D2DDB}"/>
              </a:ext>
            </a:extLst>
          </p:cNvPr>
          <p:cNvSpPr txBox="1"/>
          <p:nvPr/>
        </p:nvSpPr>
        <p:spPr>
          <a:xfrm>
            <a:off x="9964695" y="285750"/>
            <a:ext cx="1918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Garamond" panose="02020404030301010803" pitchFamily="18" charset="0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574224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68B8ABC-8B3A-B94D-BEC4-43B8218732C5}"/>
              </a:ext>
            </a:extLst>
          </p:cNvPr>
          <p:cNvSpPr txBox="1">
            <a:spLocks/>
          </p:cNvSpPr>
          <p:nvPr/>
        </p:nvSpPr>
        <p:spPr>
          <a:xfrm>
            <a:off x="3342502" y="2672148"/>
            <a:ext cx="5801498" cy="1513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latin typeface="Garamond" panose="02020404030301010803" pitchFamily="18" charset="0"/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076185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145</Words>
  <Application>Microsoft Office PowerPoint</Application>
  <PresentationFormat>Widescreen</PresentationFormat>
  <Paragraphs>32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Garamond</vt:lpstr>
      <vt:lpstr>Office Theme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Cleaning</vt:lpstr>
      <vt:lpstr>PowerPoint Presentation</vt:lpstr>
      <vt:lpstr>PowerPoint Presentation</vt:lpstr>
      <vt:lpstr>PowerPoint Presentation</vt:lpstr>
      <vt:lpstr>Visualization</vt:lpstr>
      <vt:lpstr>PowerPoint Presentation</vt:lpstr>
      <vt:lpstr>PowerPoint Presentation</vt:lpstr>
      <vt:lpstr>PowerPoint Presentation</vt:lpstr>
      <vt:lpstr>PowerPoint Presentation</vt:lpstr>
      <vt:lpstr>Checking Statistical Significance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spent and drug score</dc:title>
  <dc:creator>Park, Yoonsung</dc:creator>
  <cp:lastModifiedBy>Robert Krimetz</cp:lastModifiedBy>
  <cp:revision>3</cp:revision>
  <dcterms:created xsi:type="dcterms:W3CDTF">2022-03-27T13:42:44Z</dcterms:created>
  <dcterms:modified xsi:type="dcterms:W3CDTF">2022-03-28T02:23:13Z</dcterms:modified>
</cp:coreProperties>
</file>